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46"/>
            <a:ext cx="9152569" cy="6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953000"/>
            <a:ext cx="5257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7"/>
            <a:ext cx="9144000" cy="68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8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KOSTOV, TODOR</dc:creator>
  <cp:lastModifiedBy>bigmurzi®</cp:lastModifiedBy>
  <cp:revision>7</cp:revision>
  <dcterms:created xsi:type="dcterms:W3CDTF">2006-08-16T00:00:00Z</dcterms:created>
  <dcterms:modified xsi:type="dcterms:W3CDTF">2016-11-01T15:20:31Z</dcterms:modified>
</cp:coreProperties>
</file>