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2"/>
  </p:sldMasterIdLst>
  <p:notesMasterIdLst>
    <p:notesMasterId r:id="rId19"/>
  </p:notesMasterIdLst>
  <p:sldIdLst>
    <p:sldId id="265" r:id="rId3"/>
    <p:sldId id="268" r:id="rId4"/>
    <p:sldId id="269" r:id="rId5"/>
    <p:sldId id="270" r:id="rId6"/>
    <p:sldId id="272" r:id="rId7"/>
    <p:sldId id="271" r:id="rId8"/>
    <p:sldId id="273" r:id="rId9"/>
    <p:sldId id="275" r:id="rId10"/>
    <p:sldId id="276" r:id="rId11"/>
    <p:sldId id="277" r:id="rId12"/>
    <p:sldId id="279" r:id="rId13"/>
    <p:sldId id="280" r:id="rId14"/>
    <p:sldId id="258" r:id="rId15"/>
    <p:sldId id="262" r:id="rId16"/>
    <p:sldId id="266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899"/>
  </p:normalViewPr>
  <p:slideViewPr>
    <p:cSldViewPr snapToGrid="0">
      <p:cViewPr>
        <p:scale>
          <a:sx n="71" d="100"/>
          <a:sy n="71" d="100"/>
        </p:scale>
        <p:origin x="-124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8A695-5F30-4165-BFE0-32188C6E6618}" type="doc">
      <dgm:prSet loTypeId="urn:microsoft.com/office/officeart/2005/8/layout/cycle5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BEC6D88B-AE9A-45DB-92F3-9739D576D0E5}">
      <dgm:prSet phldrT="[Text]"/>
      <dgm:spPr/>
      <dgm:t>
        <a:bodyPr/>
        <a:lstStyle/>
        <a:p>
          <a:r>
            <a:rPr lang="bg-BG" b="1" dirty="0"/>
            <a:t>Мрежа</a:t>
          </a:r>
          <a:endParaRPr lang="de-AT" b="1" dirty="0"/>
        </a:p>
      </dgm:t>
    </dgm:pt>
    <dgm:pt modelId="{5387C501-031D-42D4-A126-46A6E31CD933}" type="parTrans" cxnId="{57B9474C-6CF4-49C2-B681-DC226EC39791}">
      <dgm:prSet/>
      <dgm:spPr/>
      <dgm:t>
        <a:bodyPr/>
        <a:lstStyle/>
        <a:p>
          <a:endParaRPr lang="de-AT"/>
        </a:p>
      </dgm:t>
    </dgm:pt>
    <dgm:pt modelId="{1B50EF90-FC64-4DBE-A269-5F11C0B6E6E8}" type="sibTrans" cxnId="{57B9474C-6CF4-49C2-B681-DC226EC39791}">
      <dgm:prSet/>
      <dgm:spPr/>
      <dgm:t>
        <a:bodyPr/>
        <a:lstStyle/>
        <a:p>
          <a:endParaRPr lang="de-AT"/>
        </a:p>
      </dgm:t>
    </dgm:pt>
    <dgm:pt modelId="{45B8F288-E05D-4DD6-8A6E-F74DC06DFDA8}">
      <dgm:prSet phldrT="[Text]"/>
      <dgm:spPr/>
      <dgm:t>
        <a:bodyPr/>
        <a:lstStyle/>
        <a:p>
          <a:r>
            <a:rPr lang="bg-BG" b="1" dirty="0"/>
            <a:t>Електроуреди</a:t>
          </a:r>
          <a:endParaRPr lang="de-AT" b="1" dirty="0"/>
        </a:p>
      </dgm:t>
    </dgm:pt>
    <dgm:pt modelId="{52222364-A762-4121-884B-5689500EF849}" type="parTrans" cxnId="{99BD0F33-3AA6-4C57-B908-7F5E442F0FD6}">
      <dgm:prSet/>
      <dgm:spPr/>
      <dgm:t>
        <a:bodyPr/>
        <a:lstStyle/>
        <a:p>
          <a:endParaRPr lang="de-AT"/>
        </a:p>
      </dgm:t>
    </dgm:pt>
    <dgm:pt modelId="{FCCA46CF-5520-45B6-B302-96EAA4FBF47F}" type="sibTrans" cxnId="{99BD0F33-3AA6-4C57-B908-7F5E442F0FD6}">
      <dgm:prSet/>
      <dgm:spPr/>
      <dgm:t>
        <a:bodyPr/>
        <a:lstStyle/>
        <a:p>
          <a:endParaRPr lang="de-AT"/>
        </a:p>
      </dgm:t>
    </dgm:pt>
    <dgm:pt modelId="{7CB1B128-16B6-448A-ABFB-8359E917C5B0}">
      <dgm:prSet phldrT="[Text]"/>
      <dgm:spPr/>
      <dgm:t>
        <a:bodyPr/>
        <a:lstStyle/>
        <a:p>
          <a:r>
            <a:rPr lang="bg-BG" b="1" dirty="0"/>
            <a:t>Затопляне на атмосферата </a:t>
          </a:r>
        </a:p>
        <a:p>
          <a:r>
            <a:rPr lang="bg-BG" b="1" dirty="0"/>
            <a:t>_______________</a:t>
          </a:r>
        </a:p>
        <a:p>
          <a:r>
            <a:rPr lang="bg-BG" b="1" dirty="0"/>
            <a:t>или ??????</a:t>
          </a:r>
          <a:endParaRPr lang="de-AT" b="1" dirty="0"/>
        </a:p>
      </dgm:t>
    </dgm:pt>
    <dgm:pt modelId="{40834A57-34DE-4C5B-A858-85EFBDF6946C}" type="parTrans" cxnId="{C7CF5BEC-C0F5-4343-86C1-D8C4C160AB72}">
      <dgm:prSet/>
      <dgm:spPr/>
      <dgm:t>
        <a:bodyPr/>
        <a:lstStyle/>
        <a:p>
          <a:endParaRPr lang="de-AT"/>
        </a:p>
      </dgm:t>
    </dgm:pt>
    <dgm:pt modelId="{D89DEF55-44D2-4EE5-A7CF-0FEDECE2767B}" type="sibTrans" cxnId="{C7CF5BEC-C0F5-4343-86C1-D8C4C160AB72}">
      <dgm:prSet/>
      <dgm:spPr/>
      <dgm:t>
        <a:bodyPr/>
        <a:lstStyle/>
        <a:p>
          <a:endParaRPr lang="de-AT"/>
        </a:p>
      </dgm:t>
    </dgm:pt>
    <dgm:pt modelId="{7CA432C6-995C-4F01-899D-A153B5F6F609}">
      <dgm:prSet phldrT="[Text]"/>
      <dgm:spPr/>
      <dgm:t>
        <a:bodyPr/>
        <a:lstStyle/>
        <a:p>
          <a:r>
            <a:rPr lang="bg-BG" b="1" dirty="0"/>
            <a:t>Производство</a:t>
          </a:r>
          <a:endParaRPr lang="de-AT" b="1" dirty="0"/>
        </a:p>
      </dgm:t>
    </dgm:pt>
    <dgm:pt modelId="{9E6F930E-15D3-4F38-9B0A-A9A4C9058776}" type="parTrans" cxnId="{35229619-44E3-480F-A463-1F30504F4C8A}">
      <dgm:prSet/>
      <dgm:spPr/>
      <dgm:t>
        <a:bodyPr/>
        <a:lstStyle/>
        <a:p>
          <a:endParaRPr lang="de-AT"/>
        </a:p>
      </dgm:t>
    </dgm:pt>
    <dgm:pt modelId="{AE7A675C-AD94-4E6F-975B-BE4AAEF90B6A}" type="sibTrans" cxnId="{35229619-44E3-480F-A463-1F30504F4C8A}">
      <dgm:prSet/>
      <dgm:spPr/>
      <dgm:t>
        <a:bodyPr/>
        <a:lstStyle/>
        <a:p>
          <a:endParaRPr lang="de-AT"/>
        </a:p>
      </dgm:t>
    </dgm:pt>
    <dgm:pt modelId="{0366E895-72C7-442D-9AB1-7F7AD66A3A63}" type="pres">
      <dgm:prSet presAssocID="{B0C8A695-5F30-4165-BFE0-32188C6E66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1DFFEA-C893-4AE5-90E3-9609C0FA78CD}" type="pres">
      <dgm:prSet presAssocID="{BEC6D88B-AE9A-45DB-92F3-9739D576D0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F828A-B6A4-4999-B8C3-A6D0084252CE}" type="pres">
      <dgm:prSet presAssocID="{BEC6D88B-AE9A-45DB-92F3-9739D576D0E5}" presName="spNode" presStyleCnt="0"/>
      <dgm:spPr/>
    </dgm:pt>
    <dgm:pt modelId="{CF31D7B3-F8DF-4F6E-8DCA-B7D8894711CF}" type="pres">
      <dgm:prSet presAssocID="{1B50EF90-FC64-4DBE-A269-5F11C0B6E6E8}" presName="sibTrans" presStyleLbl="sibTrans1D1" presStyleIdx="0" presStyleCnt="4"/>
      <dgm:spPr/>
      <dgm:t>
        <a:bodyPr/>
        <a:lstStyle/>
        <a:p>
          <a:endParaRPr lang="en-US"/>
        </a:p>
      </dgm:t>
    </dgm:pt>
    <dgm:pt modelId="{7A6E5F56-CFD7-43C4-BAD9-7C3C8A4B7728}" type="pres">
      <dgm:prSet presAssocID="{45B8F288-E05D-4DD6-8A6E-F74DC06DFDA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60380-394C-4DAF-8C45-106F007AD36F}" type="pres">
      <dgm:prSet presAssocID="{45B8F288-E05D-4DD6-8A6E-F74DC06DFDA8}" presName="spNode" presStyleCnt="0"/>
      <dgm:spPr/>
    </dgm:pt>
    <dgm:pt modelId="{EBDE39A9-BBED-4332-A1DA-4D911D6F45CB}" type="pres">
      <dgm:prSet presAssocID="{FCCA46CF-5520-45B6-B302-96EAA4FBF47F}" presName="sibTrans" presStyleLbl="sibTrans1D1" presStyleIdx="1" presStyleCnt="4"/>
      <dgm:spPr/>
      <dgm:t>
        <a:bodyPr/>
        <a:lstStyle/>
        <a:p>
          <a:endParaRPr lang="en-US"/>
        </a:p>
      </dgm:t>
    </dgm:pt>
    <dgm:pt modelId="{1C9DF587-0CDC-43B7-A8F9-5DB18655A22B}" type="pres">
      <dgm:prSet presAssocID="{7CB1B128-16B6-448A-ABFB-8359E917C5B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1C418-0D14-47B5-9EBF-627622D0D5DE}" type="pres">
      <dgm:prSet presAssocID="{7CB1B128-16B6-448A-ABFB-8359E917C5B0}" presName="spNode" presStyleCnt="0"/>
      <dgm:spPr/>
    </dgm:pt>
    <dgm:pt modelId="{7DA02FD7-C7FB-4827-9AF9-B5B1F9BBA487}" type="pres">
      <dgm:prSet presAssocID="{D89DEF55-44D2-4EE5-A7CF-0FEDECE2767B}" presName="sibTrans" presStyleLbl="sibTrans1D1" presStyleIdx="2" presStyleCnt="4"/>
      <dgm:spPr/>
      <dgm:t>
        <a:bodyPr/>
        <a:lstStyle/>
        <a:p>
          <a:endParaRPr lang="en-US"/>
        </a:p>
      </dgm:t>
    </dgm:pt>
    <dgm:pt modelId="{9F9C9CDF-93D3-4D13-B1F6-7B7D27F6CBB7}" type="pres">
      <dgm:prSet presAssocID="{7CA432C6-995C-4F01-899D-A153B5F6F60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036A3-6297-4821-B5C4-B82BFC571ACA}" type="pres">
      <dgm:prSet presAssocID="{7CA432C6-995C-4F01-899D-A153B5F6F609}" presName="spNode" presStyleCnt="0"/>
      <dgm:spPr/>
    </dgm:pt>
    <dgm:pt modelId="{723EACDE-72A6-4205-A7EE-3E699DDB2A3A}" type="pres">
      <dgm:prSet presAssocID="{AE7A675C-AD94-4E6F-975B-BE4AAEF90B6A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2030D190-6A0C-4149-8108-1BEBE87B1FE6}" type="presOf" srcId="{45B8F288-E05D-4DD6-8A6E-F74DC06DFDA8}" destId="{7A6E5F56-CFD7-43C4-BAD9-7C3C8A4B7728}" srcOrd="0" destOrd="0" presId="urn:microsoft.com/office/officeart/2005/8/layout/cycle5"/>
    <dgm:cxn modelId="{53C63F07-2FD8-4DD3-8084-D89FC94CF3B1}" type="presOf" srcId="{7CA432C6-995C-4F01-899D-A153B5F6F609}" destId="{9F9C9CDF-93D3-4D13-B1F6-7B7D27F6CBB7}" srcOrd="0" destOrd="0" presId="urn:microsoft.com/office/officeart/2005/8/layout/cycle5"/>
    <dgm:cxn modelId="{A4849ACE-ED4A-4F8C-A6AF-7A8D99512D5A}" type="presOf" srcId="{AE7A675C-AD94-4E6F-975B-BE4AAEF90B6A}" destId="{723EACDE-72A6-4205-A7EE-3E699DDB2A3A}" srcOrd="0" destOrd="0" presId="urn:microsoft.com/office/officeart/2005/8/layout/cycle5"/>
    <dgm:cxn modelId="{C7CF5BEC-C0F5-4343-86C1-D8C4C160AB72}" srcId="{B0C8A695-5F30-4165-BFE0-32188C6E6618}" destId="{7CB1B128-16B6-448A-ABFB-8359E917C5B0}" srcOrd="2" destOrd="0" parTransId="{40834A57-34DE-4C5B-A858-85EFBDF6946C}" sibTransId="{D89DEF55-44D2-4EE5-A7CF-0FEDECE2767B}"/>
    <dgm:cxn modelId="{57B9474C-6CF4-49C2-B681-DC226EC39791}" srcId="{B0C8A695-5F30-4165-BFE0-32188C6E6618}" destId="{BEC6D88B-AE9A-45DB-92F3-9739D576D0E5}" srcOrd="0" destOrd="0" parTransId="{5387C501-031D-42D4-A126-46A6E31CD933}" sibTransId="{1B50EF90-FC64-4DBE-A269-5F11C0B6E6E8}"/>
    <dgm:cxn modelId="{1C3F4A38-892F-4290-B5B3-766B85EF16BD}" type="presOf" srcId="{D89DEF55-44D2-4EE5-A7CF-0FEDECE2767B}" destId="{7DA02FD7-C7FB-4827-9AF9-B5B1F9BBA487}" srcOrd="0" destOrd="0" presId="urn:microsoft.com/office/officeart/2005/8/layout/cycle5"/>
    <dgm:cxn modelId="{99BD0F33-3AA6-4C57-B908-7F5E442F0FD6}" srcId="{B0C8A695-5F30-4165-BFE0-32188C6E6618}" destId="{45B8F288-E05D-4DD6-8A6E-F74DC06DFDA8}" srcOrd="1" destOrd="0" parTransId="{52222364-A762-4121-884B-5689500EF849}" sibTransId="{FCCA46CF-5520-45B6-B302-96EAA4FBF47F}"/>
    <dgm:cxn modelId="{7E4AE120-05B8-4356-9672-298CC6B2ED94}" type="presOf" srcId="{7CB1B128-16B6-448A-ABFB-8359E917C5B0}" destId="{1C9DF587-0CDC-43B7-A8F9-5DB18655A22B}" srcOrd="0" destOrd="0" presId="urn:microsoft.com/office/officeart/2005/8/layout/cycle5"/>
    <dgm:cxn modelId="{9F4542D7-CE8D-440D-83A9-51BB920A31BC}" type="presOf" srcId="{BEC6D88B-AE9A-45DB-92F3-9739D576D0E5}" destId="{5E1DFFEA-C893-4AE5-90E3-9609C0FA78CD}" srcOrd="0" destOrd="0" presId="urn:microsoft.com/office/officeart/2005/8/layout/cycle5"/>
    <dgm:cxn modelId="{A0CDA6E1-6937-4E58-8C2D-7E6CA24A437C}" type="presOf" srcId="{B0C8A695-5F30-4165-BFE0-32188C6E6618}" destId="{0366E895-72C7-442D-9AB1-7F7AD66A3A63}" srcOrd="0" destOrd="0" presId="urn:microsoft.com/office/officeart/2005/8/layout/cycle5"/>
    <dgm:cxn modelId="{FBC52658-AE86-499E-B83B-214100BE933A}" type="presOf" srcId="{1B50EF90-FC64-4DBE-A269-5F11C0B6E6E8}" destId="{CF31D7B3-F8DF-4F6E-8DCA-B7D8894711CF}" srcOrd="0" destOrd="0" presId="urn:microsoft.com/office/officeart/2005/8/layout/cycle5"/>
    <dgm:cxn modelId="{35229619-44E3-480F-A463-1F30504F4C8A}" srcId="{B0C8A695-5F30-4165-BFE0-32188C6E6618}" destId="{7CA432C6-995C-4F01-899D-A153B5F6F609}" srcOrd="3" destOrd="0" parTransId="{9E6F930E-15D3-4F38-9B0A-A9A4C9058776}" sibTransId="{AE7A675C-AD94-4E6F-975B-BE4AAEF90B6A}"/>
    <dgm:cxn modelId="{343A46EC-57CF-4A85-AEEA-A7D6D79CE1FF}" type="presOf" srcId="{FCCA46CF-5520-45B6-B302-96EAA4FBF47F}" destId="{EBDE39A9-BBED-4332-A1DA-4D911D6F45CB}" srcOrd="0" destOrd="0" presId="urn:microsoft.com/office/officeart/2005/8/layout/cycle5"/>
    <dgm:cxn modelId="{E87DAA63-E46E-431F-A716-870D36C0815B}" type="presParOf" srcId="{0366E895-72C7-442D-9AB1-7F7AD66A3A63}" destId="{5E1DFFEA-C893-4AE5-90E3-9609C0FA78CD}" srcOrd="0" destOrd="0" presId="urn:microsoft.com/office/officeart/2005/8/layout/cycle5"/>
    <dgm:cxn modelId="{73659A21-820D-41FB-B8C0-0BE6540D853C}" type="presParOf" srcId="{0366E895-72C7-442D-9AB1-7F7AD66A3A63}" destId="{8FBF828A-B6A4-4999-B8C3-A6D0084252CE}" srcOrd="1" destOrd="0" presId="urn:microsoft.com/office/officeart/2005/8/layout/cycle5"/>
    <dgm:cxn modelId="{4B2F7002-85A7-4828-807F-AE80A573495F}" type="presParOf" srcId="{0366E895-72C7-442D-9AB1-7F7AD66A3A63}" destId="{CF31D7B3-F8DF-4F6E-8DCA-B7D8894711CF}" srcOrd="2" destOrd="0" presId="urn:microsoft.com/office/officeart/2005/8/layout/cycle5"/>
    <dgm:cxn modelId="{1AEDD2F2-DAAA-4E56-A961-DF405E4551C4}" type="presParOf" srcId="{0366E895-72C7-442D-9AB1-7F7AD66A3A63}" destId="{7A6E5F56-CFD7-43C4-BAD9-7C3C8A4B7728}" srcOrd="3" destOrd="0" presId="urn:microsoft.com/office/officeart/2005/8/layout/cycle5"/>
    <dgm:cxn modelId="{F5055C74-3B5A-4AA7-ACC4-9B497A861EC6}" type="presParOf" srcId="{0366E895-72C7-442D-9AB1-7F7AD66A3A63}" destId="{53560380-394C-4DAF-8C45-106F007AD36F}" srcOrd="4" destOrd="0" presId="urn:microsoft.com/office/officeart/2005/8/layout/cycle5"/>
    <dgm:cxn modelId="{5905E7EF-FB94-4CAB-A8DE-F5DEABD5E447}" type="presParOf" srcId="{0366E895-72C7-442D-9AB1-7F7AD66A3A63}" destId="{EBDE39A9-BBED-4332-A1DA-4D911D6F45CB}" srcOrd="5" destOrd="0" presId="urn:microsoft.com/office/officeart/2005/8/layout/cycle5"/>
    <dgm:cxn modelId="{9AB43C9D-2BDB-4E36-9DA8-8F015BED586B}" type="presParOf" srcId="{0366E895-72C7-442D-9AB1-7F7AD66A3A63}" destId="{1C9DF587-0CDC-43B7-A8F9-5DB18655A22B}" srcOrd="6" destOrd="0" presId="urn:microsoft.com/office/officeart/2005/8/layout/cycle5"/>
    <dgm:cxn modelId="{3235938F-C360-4083-A85F-BD8B519F20FD}" type="presParOf" srcId="{0366E895-72C7-442D-9AB1-7F7AD66A3A63}" destId="{C531C418-0D14-47B5-9EBF-627622D0D5DE}" srcOrd="7" destOrd="0" presId="urn:microsoft.com/office/officeart/2005/8/layout/cycle5"/>
    <dgm:cxn modelId="{028D2FF6-AC30-478E-8723-898BE9C0DFE1}" type="presParOf" srcId="{0366E895-72C7-442D-9AB1-7F7AD66A3A63}" destId="{7DA02FD7-C7FB-4827-9AF9-B5B1F9BBA487}" srcOrd="8" destOrd="0" presId="urn:microsoft.com/office/officeart/2005/8/layout/cycle5"/>
    <dgm:cxn modelId="{BAF487A7-10F3-451D-8BC4-770197F59C24}" type="presParOf" srcId="{0366E895-72C7-442D-9AB1-7F7AD66A3A63}" destId="{9F9C9CDF-93D3-4D13-B1F6-7B7D27F6CBB7}" srcOrd="9" destOrd="0" presId="urn:microsoft.com/office/officeart/2005/8/layout/cycle5"/>
    <dgm:cxn modelId="{863973F9-303C-4368-AEB2-0CAB7AD607A4}" type="presParOf" srcId="{0366E895-72C7-442D-9AB1-7F7AD66A3A63}" destId="{2B0036A3-6297-4821-B5C4-B82BFC571ACA}" srcOrd="10" destOrd="0" presId="urn:microsoft.com/office/officeart/2005/8/layout/cycle5"/>
    <dgm:cxn modelId="{96877759-7EA6-4591-90A6-1ECECE0119B3}" type="presParOf" srcId="{0366E895-72C7-442D-9AB1-7F7AD66A3A63}" destId="{723EACDE-72A6-4205-A7EE-3E699DDB2A3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C8A695-5F30-4165-BFE0-32188C6E6618}" type="doc">
      <dgm:prSet loTypeId="urn:microsoft.com/office/officeart/2005/8/layout/cycle5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BEC6D88B-AE9A-45DB-92F3-9739D576D0E5}">
      <dgm:prSet phldrT="[Text]"/>
      <dgm:spPr/>
      <dgm:t>
        <a:bodyPr/>
        <a:lstStyle/>
        <a:p>
          <a:r>
            <a:rPr lang="bg-BG" b="1" dirty="0"/>
            <a:t>Мрежа</a:t>
          </a:r>
          <a:endParaRPr lang="de-AT" b="1" dirty="0"/>
        </a:p>
      </dgm:t>
    </dgm:pt>
    <dgm:pt modelId="{5387C501-031D-42D4-A126-46A6E31CD933}" type="parTrans" cxnId="{57B9474C-6CF4-49C2-B681-DC226EC39791}">
      <dgm:prSet/>
      <dgm:spPr/>
      <dgm:t>
        <a:bodyPr/>
        <a:lstStyle/>
        <a:p>
          <a:endParaRPr lang="de-AT"/>
        </a:p>
      </dgm:t>
    </dgm:pt>
    <dgm:pt modelId="{1B50EF90-FC64-4DBE-A269-5F11C0B6E6E8}" type="sibTrans" cxnId="{57B9474C-6CF4-49C2-B681-DC226EC39791}">
      <dgm:prSet/>
      <dgm:spPr/>
      <dgm:t>
        <a:bodyPr/>
        <a:lstStyle/>
        <a:p>
          <a:endParaRPr lang="de-AT"/>
        </a:p>
      </dgm:t>
    </dgm:pt>
    <dgm:pt modelId="{45B8F288-E05D-4DD6-8A6E-F74DC06DFDA8}">
      <dgm:prSet phldrT="[Text]"/>
      <dgm:spPr/>
      <dgm:t>
        <a:bodyPr/>
        <a:lstStyle/>
        <a:p>
          <a:r>
            <a:rPr lang="bg-BG" b="1" dirty="0"/>
            <a:t>Електроуреди</a:t>
          </a:r>
          <a:endParaRPr lang="de-AT" b="1" dirty="0"/>
        </a:p>
      </dgm:t>
    </dgm:pt>
    <dgm:pt modelId="{52222364-A762-4121-884B-5689500EF849}" type="parTrans" cxnId="{99BD0F33-3AA6-4C57-B908-7F5E442F0FD6}">
      <dgm:prSet/>
      <dgm:spPr/>
      <dgm:t>
        <a:bodyPr/>
        <a:lstStyle/>
        <a:p>
          <a:endParaRPr lang="de-AT"/>
        </a:p>
      </dgm:t>
    </dgm:pt>
    <dgm:pt modelId="{FCCA46CF-5520-45B6-B302-96EAA4FBF47F}" type="sibTrans" cxnId="{99BD0F33-3AA6-4C57-B908-7F5E442F0FD6}">
      <dgm:prSet/>
      <dgm:spPr/>
      <dgm:t>
        <a:bodyPr/>
        <a:lstStyle/>
        <a:p>
          <a:endParaRPr lang="de-AT"/>
        </a:p>
      </dgm:t>
    </dgm:pt>
    <dgm:pt modelId="{7CB1B128-16B6-448A-ABFB-8359E917C5B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 b="1" dirty="0"/>
        </a:p>
      </dgm:t>
    </dgm:pt>
    <dgm:pt modelId="{40834A57-34DE-4C5B-A858-85EFBDF6946C}" type="parTrans" cxnId="{C7CF5BEC-C0F5-4343-86C1-D8C4C160AB72}">
      <dgm:prSet/>
      <dgm:spPr/>
      <dgm:t>
        <a:bodyPr/>
        <a:lstStyle/>
        <a:p>
          <a:endParaRPr lang="de-AT"/>
        </a:p>
      </dgm:t>
    </dgm:pt>
    <dgm:pt modelId="{D89DEF55-44D2-4EE5-A7CF-0FEDECE2767B}" type="sibTrans" cxnId="{C7CF5BEC-C0F5-4343-86C1-D8C4C160AB72}">
      <dgm:prSet/>
      <dgm:spPr/>
      <dgm:t>
        <a:bodyPr/>
        <a:lstStyle/>
        <a:p>
          <a:endParaRPr lang="de-AT"/>
        </a:p>
      </dgm:t>
    </dgm:pt>
    <dgm:pt modelId="{7CA432C6-995C-4F01-899D-A153B5F6F60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de-AT" b="1" dirty="0"/>
        </a:p>
      </dgm:t>
    </dgm:pt>
    <dgm:pt modelId="{9E6F930E-15D3-4F38-9B0A-A9A4C9058776}" type="parTrans" cxnId="{35229619-44E3-480F-A463-1F30504F4C8A}">
      <dgm:prSet/>
      <dgm:spPr/>
      <dgm:t>
        <a:bodyPr/>
        <a:lstStyle/>
        <a:p>
          <a:endParaRPr lang="de-AT"/>
        </a:p>
      </dgm:t>
    </dgm:pt>
    <dgm:pt modelId="{AE7A675C-AD94-4E6F-975B-BE4AAEF90B6A}" type="sibTrans" cxnId="{35229619-44E3-480F-A463-1F30504F4C8A}">
      <dgm:prSet/>
      <dgm:spPr/>
      <dgm:t>
        <a:bodyPr/>
        <a:lstStyle/>
        <a:p>
          <a:endParaRPr lang="de-AT"/>
        </a:p>
      </dgm:t>
    </dgm:pt>
    <dgm:pt modelId="{0366E895-72C7-442D-9AB1-7F7AD66A3A63}" type="pres">
      <dgm:prSet presAssocID="{B0C8A695-5F30-4165-BFE0-32188C6E66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1DFFEA-C893-4AE5-90E3-9609C0FA78CD}" type="pres">
      <dgm:prSet presAssocID="{BEC6D88B-AE9A-45DB-92F3-9739D576D0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F828A-B6A4-4999-B8C3-A6D0084252CE}" type="pres">
      <dgm:prSet presAssocID="{BEC6D88B-AE9A-45DB-92F3-9739D576D0E5}" presName="spNode" presStyleCnt="0"/>
      <dgm:spPr/>
    </dgm:pt>
    <dgm:pt modelId="{CF31D7B3-F8DF-4F6E-8DCA-B7D8894711CF}" type="pres">
      <dgm:prSet presAssocID="{1B50EF90-FC64-4DBE-A269-5F11C0B6E6E8}" presName="sibTrans" presStyleLbl="sibTrans1D1" presStyleIdx="0" presStyleCnt="4"/>
      <dgm:spPr/>
      <dgm:t>
        <a:bodyPr/>
        <a:lstStyle/>
        <a:p>
          <a:endParaRPr lang="en-US"/>
        </a:p>
      </dgm:t>
    </dgm:pt>
    <dgm:pt modelId="{7A6E5F56-CFD7-43C4-BAD9-7C3C8A4B7728}" type="pres">
      <dgm:prSet presAssocID="{45B8F288-E05D-4DD6-8A6E-F74DC06DFDA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60380-394C-4DAF-8C45-106F007AD36F}" type="pres">
      <dgm:prSet presAssocID="{45B8F288-E05D-4DD6-8A6E-F74DC06DFDA8}" presName="spNode" presStyleCnt="0"/>
      <dgm:spPr/>
    </dgm:pt>
    <dgm:pt modelId="{EBDE39A9-BBED-4332-A1DA-4D911D6F45CB}" type="pres">
      <dgm:prSet presAssocID="{FCCA46CF-5520-45B6-B302-96EAA4FBF47F}" presName="sibTrans" presStyleLbl="sibTrans1D1" presStyleIdx="1" presStyleCnt="4"/>
      <dgm:spPr/>
      <dgm:t>
        <a:bodyPr/>
        <a:lstStyle/>
        <a:p>
          <a:endParaRPr lang="en-US"/>
        </a:p>
      </dgm:t>
    </dgm:pt>
    <dgm:pt modelId="{1C9DF587-0CDC-43B7-A8F9-5DB18655A22B}" type="pres">
      <dgm:prSet presAssocID="{7CB1B128-16B6-448A-ABFB-8359E917C5B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1C418-0D14-47B5-9EBF-627622D0D5DE}" type="pres">
      <dgm:prSet presAssocID="{7CB1B128-16B6-448A-ABFB-8359E917C5B0}" presName="spNode" presStyleCnt="0"/>
      <dgm:spPr/>
    </dgm:pt>
    <dgm:pt modelId="{7DA02FD7-C7FB-4827-9AF9-B5B1F9BBA487}" type="pres">
      <dgm:prSet presAssocID="{D89DEF55-44D2-4EE5-A7CF-0FEDECE2767B}" presName="sibTrans" presStyleLbl="sibTrans1D1" presStyleIdx="2" presStyleCnt="4"/>
      <dgm:spPr/>
      <dgm:t>
        <a:bodyPr/>
        <a:lstStyle/>
        <a:p>
          <a:endParaRPr lang="en-US"/>
        </a:p>
      </dgm:t>
    </dgm:pt>
    <dgm:pt modelId="{9F9C9CDF-93D3-4D13-B1F6-7B7D27F6CBB7}" type="pres">
      <dgm:prSet presAssocID="{7CA432C6-995C-4F01-899D-A153B5F6F60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036A3-6297-4821-B5C4-B82BFC571ACA}" type="pres">
      <dgm:prSet presAssocID="{7CA432C6-995C-4F01-899D-A153B5F6F609}" presName="spNode" presStyleCnt="0"/>
      <dgm:spPr/>
    </dgm:pt>
    <dgm:pt modelId="{723EACDE-72A6-4205-A7EE-3E699DDB2A3A}" type="pres">
      <dgm:prSet presAssocID="{AE7A675C-AD94-4E6F-975B-BE4AAEF90B6A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2030D190-6A0C-4149-8108-1BEBE87B1FE6}" type="presOf" srcId="{45B8F288-E05D-4DD6-8A6E-F74DC06DFDA8}" destId="{7A6E5F56-CFD7-43C4-BAD9-7C3C8A4B7728}" srcOrd="0" destOrd="0" presId="urn:microsoft.com/office/officeart/2005/8/layout/cycle5"/>
    <dgm:cxn modelId="{53C63F07-2FD8-4DD3-8084-D89FC94CF3B1}" type="presOf" srcId="{7CA432C6-995C-4F01-899D-A153B5F6F609}" destId="{9F9C9CDF-93D3-4D13-B1F6-7B7D27F6CBB7}" srcOrd="0" destOrd="0" presId="urn:microsoft.com/office/officeart/2005/8/layout/cycle5"/>
    <dgm:cxn modelId="{A4849ACE-ED4A-4F8C-A6AF-7A8D99512D5A}" type="presOf" srcId="{AE7A675C-AD94-4E6F-975B-BE4AAEF90B6A}" destId="{723EACDE-72A6-4205-A7EE-3E699DDB2A3A}" srcOrd="0" destOrd="0" presId="urn:microsoft.com/office/officeart/2005/8/layout/cycle5"/>
    <dgm:cxn modelId="{C7CF5BEC-C0F5-4343-86C1-D8C4C160AB72}" srcId="{B0C8A695-5F30-4165-BFE0-32188C6E6618}" destId="{7CB1B128-16B6-448A-ABFB-8359E917C5B0}" srcOrd="2" destOrd="0" parTransId="{40834A57-34DE-4C5B-A858-85EFBDF6946C}" sibTransId="{D89DEF55-44D2-4EE5-A7CF-0FEDECE2767B}"/>
    <dgm:cxn modelId="{57B9474C-6CF4-49C2-B681-DC226EC39791}" srcId="{B0C8A695-5F30-4165-BFE0-32188C6E6618}" destId="{BEC6D88B-AE9A-45DB-92F3-9739D576D0E5}" srcOrd="0" destOrd="0" parTransId="{5387C501-031D-42D4-A126-46A6E31CD933}" sibTransId="{1B50EF90-FC64-4DBE-A269-5F11C0B6E6E8}"/>
    <dgm:cxn modelId="{1C3F4A38-892F-4290-B5B3-766B85EF16BD}" type="presOf" srcId="{D89DEF55-44D2-4EE5-A7CF-0FEDECE2767B}" destId="{7DA02FD7-C7FB-4827-9AF9-B5B1F9BBA487}" srcOrd="0" destOrd="0" presId="urn:microsoft.com/office/officeart/2005/8/layout/cycle5"/>
    <dgm:cxn modelId="{99BD0F33-3AA6-4C57-B908-7F5E442F0FD6}" srcId="{B0C8A695-5F30-4165-BFE0-32188C6E6618}" destId="{45B8F288-E05D-4DD6-8A6E-F74DC06DFDA8}" srcOrd="1" destOrd="0" parTransId="{52222364-A762-4121-884B-5689500EF849}" sibTransId="{FCCA46CF-5520-45B6-B302-96EAA4FBF47F}"/>
    <dgm:cxn modelId="{7E4AE120-05B8-4356-9672-298CC6B2ED94}" type="presOf" srcId="{7CB1B128-16B6-448A-ABFB-8359E917C5B0}" destId="{1C9DF587-0CDC-43B7-A8F9-5DB18655A22B}" srcOrd="0" destOrd="0" presId="urn:microsoft.com/office/officeart/2005/8/layout/cycle5"/>
    <dgm:cxn modelId="{9F4542D7-CE8D-440D-83A9-51BB920A31BC}" type="presOf" srcId="{BEC6D88B-AE9A-45DB-92F3-9739D576D0E5}" destId="{5E1DFFEA-C893-4AE5-90E3-9609C0FA78CD}" srcOrd="0" destOrd="0" presId="urn:microsoft.com/office/officeart/2005/8/layout/cycle5"/>
    <dgm:cxn modelId="{A0CDA6E1-6937-4E58-8C2D-7E6CA24A437C}" type="presOf" srcId="{B0C8A695-5F30-4165-BFE0-32188C6E6618}" destId="{0366E895-72C7-442D-9AB1-7F7AD66A3A63}" srcOrd="0" destOrd="0" presId="urn:microsoft.com/office/officeart/2005/8/layout/cycle5"/>
    <dgm:cxn modelId="{FBC52658-AE86-499E-B83B-214100BE933A}" type="presOf" srcId="{1B50EF90-FC64-4DBE-A269-5F11C0B6E6E8}" destId="{CF31D7B3-F8DF-4F6E-8DCA-B7D8894711CF}" srcOrd="0" destOrd="0" presId="urn:microsoft.com/office/officeart/2005/8/layout/cycle5"/>
    <dgm:cxn modelId="{35229619-44E3-480F-A463-1F30504F4C8A}" srcId="{B0C8A695-5F30-4165-BFE0-32188C6E6618}" destId="{7CA432C6-995C-4F01-899D-A153B5F6F609}" srcOrd="3" destOrd="0" parTransId="{9E6F930E-15D3-4F38-9B0A-A9A4C9058776}" sibTransId="{AE7A675C-AD94-4E6F-975B-BE4AAEF90B6A}"/>
    <dgm:cxn modelId="{343A46EC-57CF-4A85-AEEA-A7D6D79CE1FF}" type="presOf" srcId="{FCCA46CF-5520-45B6-B302-96EAA4FBF47F}" destId="{EBDE39A9-BBED-4332-A1DA-4D911D6F45CB}" srcOrd="0" destOrd="0" presId="urn:microsoft.com/office/officeart/2005/8/layout/cycle5"/>
    <dgm:cxn modelId="{E87DAA63-E46E-431F-A716-870D36C0815B}" type="presParOf" srcId="{0366E895-72C7-442D-9AB1-7F7AD66A3A63}" destId="{5E1DFFEA-C893-4AE5-90E3-9609C0FA78CD}" srcOrd="0" destOrd="0" presId="urn:microsoft.com/office/officeart/2005/8/layout/cycle5"/>
    <dgm:cxn modelId="{73659A21-820D-41FB-B8C0-0BE6540D853C}" type="presParOf" srcId="{0366E895-72C7-442D-9AB1-7F7AD66A3A63}" destId="{8FBF828A-B6A4-4999-B8C3-A6D0084252CE}" srcOrd="1" destOrd="0" presId="urn:microsoft.com/office/officeart/2005/8/layout/cycle5"/>
    <dgm:cxn modelId="{4B2F7002-85A7-4828-807F-AE80A573495F}" type="presParOf" srcId="{0366E895-72C7-442D-9AB1-7F7AD66A3A63}" destId="{CF31D7B3-F8DF-4F6E-8DCA-B7D8894711CF}" srcOrd="2" destOrd="0" presId="urn:microsoft.com/office/officeart/2005/8/layout/cycle5"/>
    <dgm:cxn modelId="{1AEDD2F2-DAAA-4E56-A961-DF405E4551C4}" type="presParOf" srcId="{0366E895-72C7-442D-9AB1-7F7AD66A3A63}" destId="{7A6E5F56-CFD7-43C4-BAD9-7C3C8A4B7728}" srcOrd="3" destOrd="0" presId="urn:microsoft.com/office/officeart/2005/8/layout/cycle5"/>
    <dgm:cxn modelId="{F5055C74-3B5A-4AA7-ACC4-9B497A861EC6}" type="presParOf" srcId="{0366E895-72C7-442D-9AB1-7F7AD66A3A63}" destId="{53560380-394C-4DAF-8C45-106F007AD36F}" srcOrd="4" destOrd="0" presId="urn:microsoft.com/office/officeart/2005/8/layout/cycle5"/>
    <dgm:cxn modelId="{5905E7EF-FB94-4CAB-A8DE-F5DEABD5E447}" type="presParOf" srcId="{0366E895-72C7-442D-9AB1-7F7AD66A3A63}" destId="{EBDE39A9-BBED-4332-A1DA-4D911D6F45CB}" srcOrd="5" destOrd="0" presId="urn:microsoft.com/office/officeart/2005/8/layout/cycle5"/>
    <dgm:cxn modelId="{9AB43C9D-2BDB-4E36-9DA8-8F015BED586B}" type="presParOf" srcId="{0366E895-72C7-442D-9AB1-7F7AD66A3A63}" destId="{1C9DF587-0CDC-43B7-A8F9-5DB18655A22B}" srcOrd="6" destOrd="0" presId="urn:microsoft.com/office/officeart/2005/8/layout/cycle5"/>
    <dgm:cxn modelId="{3235938F-C360-4083-A85F-BD8B519F20FD}" type="presParOf" srcId="{0366E895-72C7-442D-9AB1-7F7AD66A3A63}" destId="{C531C418-0D14-47B5-9EBF-627622D0D5DE}" srcOrd="7" destOrd="0" presId="urn:microsoft.com/office/officeart/2005/8/layout/cycle5"/>
    <dgm:cxn modelId="{028D2FF6-AC30-478E-8723-898BE9C0DFE1}" type="presParOf" srcId="{0366E895-72C7-442D-9AB1-7F7AD66A3A63}" destId="{7DA02FD7-C7FB-4827-9AF9-B5B1F9BBA487}" srcOrd="8" destOrd="0" presId="urn:microsoft.com/office/officeart/2005/8/layout/cycle5"/>
    <dgm:cxn modelId="{BAF487A7-10F3-451D-8BC4-770197F59C24}" type="presParOf" srcId="{0366E895-72C7-442D-9AB1-7F7AD66A3A63}" destId="{9F9C9CDF-93D3-4D13-B1F6-7B7D27F6CBB7}" srcOrd="9" destOrd="0" presId="urn:microsoft.com/office/officeart/2005/8/layout/cycle5"/>
    <dgm:cxn modelId="{863973F9-303C-4368-AEB2-0CAB7AD607A4}" type="presParOf" srcId="{0366E895-72C7-442D-9AB1-7F7AD66A3A63}" destId="{2B0036A3-6297-4821-B5C4-B82BFC571ACA}" srcOrd="10" destOrd="0" presId="urn:microsoft.com/office/officeart/2005/8/layout/cycle5"/>
    <dgm:cxn modelId="{96877759-7EA6-4591-90A6-1ECECE0119B3}" type="presParOf" srcId="{0366E895-72C7-442D-9AB1-7F7AD66A3A63}" destId="{723EACDE-72A6-4205-A7EE-3E699DDB2A3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C8A695-5F30-4165-BFE0-32188C6E6618}" type="doc">
      <dgm:prSet loTypeId="urn:microsoft.com/office/officeart/2005/8/layout/cycle5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BEC6D88B-AE9A-45DB-92F3-9739D576D0E5}">
      <dgm:prSet phldrT="[Text]"/>
      <dgm:spPr/>
      <dgm:t>
        <a:bodyPr/>
        <a:lstStyle/>
        <a:p>
          <a:r>
            <a:rPr lang="bg-BG" b="1" dirty="0"/>
            <a:t>Мрежа</a:t>
          </a:r>
          <a:endParaRPr lang="de-AT" b="1" dirty="0"/>
        </a:p>
      </dgm:t>
    </dgm:pt>
    <dgm:pt modelId="{5387C501-031D-42D4-A126-46A6E31CD933}" type="parTrans" cxnId="{57B9474C-6CF4-49C2-B681-DC226EC39791}">
      <dgm:prSet/>
      <dgm:spPr/>
      <dgm:t>
        <a:bodyPr/>
        <a:lstStyle/>
        <a:p>
          <a:endParaRPr lang="de-AT"/>
        </a:p>
      </dgm:t>
    </dgm:pt>
    <dgm:pt modelId="{1B50EF90-FC64-4DBE-A269-5F11C0B6E6E8}" type="sibTrans" cxnId="{57B9474C-6CF4-49C2-B681-DC226EC39791}">
      <dgm:prSet/>
      <dgm:spPr/>
      <dgm:t>
        <a:bodyPr/>
        <a:lstStyle/>
        <a:p>
          <a:endParaRPr lang="de-AT"/>
        </a:p>
      </dgm:t>
    </dgm:pt>
    <dgm:pt modelId="{45B8F288-E05D-4DD6-8A6E-F74DC06DFDA8}">
      <dgm:prSet phldrT="[Text]"/>
      <dgm:spPr/>
      <dgm:t>
        <a:bodyPr/>
        <a:lstStyle/>
        <a:p>
          <a:r>
            <a:rPr lang="bg-BG" b="1" dirty="0"/>
            <a:t>Електроуреди</a:t>
          </a:r>
          <a:endParaRPr lang="de-AT" b="1" dirty="0"/>
        </a:p>
      </dgm:t>
    </dgm:pt>
    <dgm:pt modelId="{52222364-A762-4121-884B-5689500EF849}" type="parTrans" cxnId="{99BD0F33-3AA6-4C57-B908-7F5E442F0FD6}">
      <dgm:prSet/>
      <dgm:spPr/>
      <dgm:t>
        <a:bodyPr/>
        <a:lstStyle/>
        <a:p>
          <a:endParaRPr lang="de-AT"/>
        </a:p>
      </dgm:t>
    </dgm:pt>
    <dgm:pt modelId="{FCCA46CF-5520-45B6-B302-96EAA4FBF47F}" type="sibTrans" cxnId="{99BD0F33-3AA6-4C57-B908-7F5E442F0FD6}">
      <dgm:prSet/>
      <dgm:spPr/>
      <dgm:t>
        <a:bodyPr/>
        <a:lstStyle/>
        <a:p>
          <a:endParaRPr lang="de-AT"/>
        </a:p>
      </dgm:t>
    </dgm:pt>
    <dgm:pt modelId="{7CB1B128-16B6-448A-ABFB-8359E917C5B0}">
      <dgm:prSet phldrT="[Text]"/>
      <dgm:spPr/>
      <dgm:t>
        <a:bodyPr/>
        <a:lstStyle/>
        <a:p>
          <a:r>
            <a:rPr lang="bg-BG" b="1" dirty="0"/>
            <a:t>Затопляне на атмосферата </a:t>
          </a:r>
        </a:p>
        <a:p>
          <a:r>
            <a:rPr lang="bg-BG" b="1" dirty="0"/>
            <a:t>_______________</a:t>
          </a:r>
        </a:p>
        <a:p>
          <a:r>
            <a:rPr lang="bg-BG" b="1" dirty="0"/>
            <a:t>или ??????</a:t>
          </a:r>
          <a:endParaRPr lang="de-AT" b="1" dirty="0"/>
        </a:p>
      </dgm:t>
    </dgm:pt>
    <dgm:pt modelId="{40834A57-34DE-4C5B-A858-85EFBDF6946C}" type="parTrans" cxnId="{C7CF5BEC-C0F5-4343-86C1-D8C4C160AB72}">
      <dgm:prSet/>
      <dgm:spPr/>
      <dgm:t>
        <a:bodyPr/>
        <a:lstStyle/>
        <a:p>
          <a:endParaRPr lang="de-AT"/>
        </a:p>
      </dgm:t>
    </dgm:pt>
    <dgm:pt modelId="{D89DEF55-44D2-4EE5-A7CF-0FEDECE2767B}" type="sibTrans" cxnId="{C7CF5BEC-C0F5-4343-86C1-D8C4C160AB72}">
      <dgm:prSet/>
      <dgm:spPr/>
      <dgm:t>
        <a:bodyPr/>
        <a:lstStyle/>
        <a:p>
          <a:endParaRPr lang="de-AT"/>
        </a:p>
      </dgm:t>
    </dgm:pt>
    <dgm:pt modelId="{7CA432C6-995C-4F01-899D-A153B5F6F609}">
      <dgm:prSet phldrT="[Text]"/>
      <dgm:spPr/>
      <dgm:t>
        <a:bodyPr/>
        <a:lstStyle/>
        <a:p>
          <a:r>
            <a:rPr lang="bg-BG" b="1" dirty="0"/>
            <a:t>Производство</a:t>
          </a:r>
          <a:endParaRPr lang="de-AT" b="1" dirty="0"/>
        </a:p>
      </dgm:t>
    </dgm:pt>
    <dgm:pt modelId="{9E6F930E-15D3-4F38-9B0A-A9A4C9058776}" type="parTrans" cxnId="{35229619-44E3-480F-A463-1F30504F4C8A}">
      <dgm:prSet/>
      <dgm:spPr/>
      <dgm:t>
        <a:bodyPr/>
        <a:lstStyle/>
        <a:p>
          <a:endParaRPr lang="de-AT"/>
        </a:p>
      </dgm:t>
    </dgm:pt>
    <dgm:pt modelId="{AE7A675C-AD94-4E6F-975B-BE4AAEF90B6A}" type="sibTrans" cxnId="{35229619-44E3-480F-A463-1F30504F4C8A}">
      <dgm:prSet/>
      <dgm:spPr/>
      <dgm:t>
        <a:bodyPr/>
        <a:lstStyle/>
        <a:p>
          <a:endParaRPr lang="de-AT"/>
        </a:p>
      </dgm:t>
    </dgm:pt>
    <dgm:pt modelId="{0366E895-72C7-442D-9AB1-7F7AD66A3A63}" type="pres">
      <dgm:prSet presAssocID="{B0C8A695-5F30-4165-BFE0-32188C6E66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1DFFEA-C893-4AE5-90E3-9609C0FA78CD}" type="pres">
      <dgm:prSet presAssocID="{BEC6D88B-AE9A-45DB-92F3-9739D576D0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F828A-B6A4-4999-B8C3-A6D0084252CE}" type="pres">
      <dgm:prSet presAssocID="{BEC6D88B-AE9A-45DB-92F3-9739D576D0E5}" presName="spNode" presStyleCnt="0"/>
      <dgm:spPr/>
    </dgm:pt>
    <dgm:pt modelId="{CF31D7B3-F8DF-4F6E-8DCA-B7D8894711CF}" type="pres">
      <dgm:prSet presAssocID="{1B50EF90-FC64-4DBE-A269-5F11C0B6E6E8}" presName="sibTrans" presStyleLbl="sibTrans1D1" presStyleIdx="0" presStyleCnt="4"/>
      <dgm:spPr/>
      <dgm:t>
        <a:bodyPr/>
        <a:lstStyle/>
        <a:p>
          <a:endParaRPr lang="en-US"/>
        </a:p>
      </dgm:t>
    </dgm:pt>
    <dgm:pt modelId="{7A6E5F56-CFD7-43C4-BAD9-7C3C8A4B7728}" type="pres">
      <dgm:prSet presAssocID="{45B8F288-E05D-4DD6-8A6E-F74DC06DFDA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60380-394C-4DAF-8C45-106F007AD36F}" type="pres">
      <dgm:prSet presAssocID="{45B8F288-E05D-4DD6-8A6E-F74DC06DFDA8}" presName="spNode" presStyleCnt="0"/>
      <dgm:spPr/>
    </dgm:pt>
    <dgm:pt modelId="{EBDE39A9-BBED-4332-A1DA-4D911D6F45CB}" type="pres">
      <dgm:prSet presAssocID="{FCCA46CF-5520-45B6-B302-96EAA4FBF47F}" presName="sibTrans" presStyleLbl="sibTrans1D1" presStyleIdx="1" presStyleCnt="4"/>
      <dgm:spPr/>
      <dgm:t>
        <a:bodyPr/>
        <a:lstStyle/>
        <a:p>
          <a:endParaRPr lang="en-US"/>
        </a:p>
      </dgm:t>
    </dgm:pt>
    <dgm:pt modelId="{1C9DF587-0CDC-43B7-A8F9-5DB18655A22B}" type="pres">
      <dgm:prSet presAssocID="{7CB1B128-16B6-448A-ABFB-8359E917C5B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1C418-0D14-47B5-9EBF-627622D0D5DE}" type="pres">
      <dgm:prSet presAssocID="{7CB1B128-16B6-448A-ABFB-8359E917C5B0}" presName="spNode" presStyleCnt="0"/>
      <dgm:spPr/>
    </dgm:pt>
    <dgm:pt modelId="{7DA02FD7-C7FB-4827-9AF9-B5B1F9BBA487}" type="pres">
      <dgm:prSet presAssocID="{D89DEF55-44D2-4EE5-A7CF-0FEDECE2767B}" presName="sibTrans" presStyleLbl="sibTrans1D1" presStyleIdx="2" presStyleCnt="4"/>
      <dgm:spPr/>
      <dgm:t>
        <a:bodyPr/>
        <a:lstStyle/>
        <a:p>
          <a:endParaRPr lang="en-US"/>
        </a:p>
      </dgm:t>
    </dgm:pt>
    <dgm:pt modelId="{9F9C9CDF-93D3-4D13-B1F6-7B7D27F6CBB7}" type="pres">
      <dgm:prSet presAssocID="{7CA432C6-995C-4F01-899D-A153B5F6F60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036A3-6297-4821-B5C4-B82BFC571ACA}" type="pres">
      <dgm:prSet presAssocID="{7CA432C6-995C-4F01-899D-A153B5F6F609}" presName="spNode" presStyleCnt="0"/>
      <dgm:spPr/>
    </dgm:pt>
    <dgm:pt modelId="{723EACDE-72A6-4205-A7EE-3E699DDB2A3A}" type="pres">
      <dgm:prSet presAssocID="{AE7A675C-AD94-4E6F-975B-BE4AAEF90B6A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2030D190-6A0C-4149-8108-1BEBE87B1FE6}" type="presOf" srcId="{45B8F288-E05D-4DD6-8A6E-F74DC06DFDA8}" destId="{7A6E5F56-CFD7-43C4-BAD9-7C3C8A4B7728}" srcOrd="0" destOrd="0" presId="urn:microsoft.com/office/officeart/2005/8/layout/cycle5"/>
    <dgm:cxn modelId="{53C63F07-2FD8-4DD3-8084-D89FC94CF3B1}" type="presOf" srcId="{7CA432C6-995C-4F01-899D-A153B5F6F609}" destId="{9F9C9CDF-93D3-4D13-B1F6-7B7D27F6CBB7}" srcOrd="0" destOrd="0" presId="urn:microsoft.com/office/officeart/2005/8/layout/cycle5"/>
    <dgm:cxn modelId="{A4849ACE-ED4A-4F8C-A6AF-7A8D99512D5A}" type="presOf" srcId="{AE7A675C-AD94-4E6F-975B-BE4AAEF90B6A}" destId="{723EACDE-72A6-4205-A7EE-3E699DDB2A3A}" srcOrd="0" destOrd="0" presId="urn:microsoft.com/office/officeart/2005/8/layout/cycle5"/>
    <dgm:cxn modelId="{C7CF5BEC-C0F5-4343-86C1-D8C4C160AB72}" srcId="{B0C8A695-5F30-4165-BFE0-32188C6E6618}" destId="{7CB1B128-16B6-448A-ABFB-8359E917C5B0}" srcOrd="2" destOrd="0" parTransId="{40834A57-34DE-4C5B-A858-85EFBDF6946C}" sibTransId="{D89DEF55-44D2-4EE5-A7CF-0FEDECE2767B}"/>
    <dgm:cxn modelId="{57B9474C-6CF4-49C2-B681-DC226EC39791}" srcId="{B0C8A695-5F30-4165-BFE0-32188C6E6618}" destId="{BEC6D88B-AE9A-45DB-92F3-9739D576D0E5}" srcOrd="0" destOrd="0" parTransId="{5387C501-031D-42D4-A126-46A6E31CD933}" sibTransId="{1B50EF90-FC64-4DBE-A269-5F11C0B6E6E8}"/>
    <dgm:cxn modelId="{1C3F4A38-892F-4290-B5B3-766B85EF16BD}" type="presOf" srcId="{D89DEF55-44D2-4EE5-A7CF-0FEDECE2767B}" destId="{7DA02FD7-C7FB-4827-9AF9-B5B1F9BBA487}" srcOrd="0" destOrd="0" presId="urn:microsoft.com/office/officeart/2005/8/layout/cycle5"/>
    <dgm:cxn modelId="{99BD0F33-3AA6-4C57-B908-7F5E442F0FD6}" srcId="{B0C8A695-5F30-4165-BFE0-32188C6E6618}" destId="{45B8F288-E05D-4DD6-8A6E-F74DC06DFDA8}" srcOrd="1" destOrd="0" parTransId="{52222364-A762-4121-884B-5689500EF849}" sibTransId="{FCCA46CF-5520-45B6-B302-96EAA4FBF47F}"/>
    <dgm:cxn modelId="{7E4AE120-05B8-4356-9672-298CC6B2ED94}" type="presOf" srcId="{7CB1B128-16B6-448A-ABFB-8359E917C5B0}" destId="{1C9DF587-0CDC-43B7-A8F9-5DB18655A22B}" srcOrd="0" destOrd="0" presId="urn:microsoft.com/office/officeart/2005/8/layout/cycle5"/>
    <dgm:cxn modelId="{9F4542D7-CE8D-440D-83A9-51BB920A31BC}" type="presOf" srcId="{BEC6D88B-AE9A-45DB-92F3-9739D576D0E5}" destId="{5E1DFFEA-C893-4AE5-90E3-9609C0FA78CD}" srcOrd="0" destOrd="0" presId="urn:microsoft.com/office/officeart/2005/8/layout/cycle5"/>
    <dgm:cxn modelId="{A0CDA6E1-6937-4E58-8C2D-7E6CA24A437C}" type="presOf" srcId="{B0C8A695-5F30-4165-BFE0-32188C6E6618}" destId="{0366E895-72C7-442D-9AB1-7F7AD66A3A63}" srcOrd="0" destOrd="0" presId="urn:microsoft.com/office/officeart/2005/8/layout/cycle5"/>
    <dgm:cxn modelId="{FBC52658-AE86-499E-B83B-214100BE933A}" type="presOf" srcId="{1B50EF90-FC64-4DBE-A269-5F11C0B6E6E8}" destId="{CF31D7B3-F8DF-4F6E-8DCA-B7D8894711CF}" srcOrd="0" destOrd="0" presId="urn:microsoft.com/office/officeart/2005/8/layout/cycle5"/>
    <dgm:cxn modelId="{35229619-44E3-480F-A463-1F30504F4C8A}" srcId="{B0C8A695-5F30-4165-BFE0-32188C6E6618}" destId="{7CA432C6-995C-4F01-899D-A153B5F6F609}" srcOrd="3" destOrd="0" parTransId="{9E6F930E-15D3-4F38-9B0A-A9A4C9058776}" sibTransId="{AE7A675C-AD94-4E6F-975B-BE4AAEF90B6A}"/>
    <dgm:cxn modelId="{343A46EC-57CF-4A85-AEEA-A7D6D79CE1FF}" type="presOf" srcId="{FCCA46CF-5520-45B6-B302-96EAA4FBF47F}" destId="{EBDE39A9-BBED-4332-A1DA-4D911D6F45CB}" srcOrd="0" destOrd="0" presId="urn:microsoft.com/office/officeart/2005/8/layout/cycle5"/>
    <dgm:cxn modelId="{E87DAA63-E46E-431F-A716-870D36C0815B}" type="presParOf" srcId="{0366E895-72C7-442D-9AB1-7F7AD66A3A63}" destId="{5E1DFFEA-C893-4AE5-90E3-9609C0FA78CD}" srcOrd="0" destOrd="0" presId="urn:microsoft.com/office/officeart/2005/8/layout/cycle5"/>
    <dgm:cxn modelId="{73659A21-820D-41FB-B8C0-0BE6540D853C}" type="presParOf" srcId="{0366E895-72C7-442D-9AB1-7F7AD66A3A63}" destId="{8FBF828A-B6A4-4999-B8C3-A6D0084252CE}" srcOrd="1" destOrd="0" presId="urn:microsoft.com/office/officeart/2005/8/layout/cycle5"/>
    <dgm:cxn modelId="{4B2F7002-85A7-4828-807F-AE80A573495F}" type="presParOf" srcId="{0366E895-72C7-442D-9AB1-7F7AD66A3A63}" destId="{CF31D7B3-F8DF-4F6E-8DCA-B7D8894711CF}" srcOrd="2" destOrd="0" presId="urn:microsoft.com/office/officeart/2005/8/layout/cycle5"/>
    <dgm:cxn modelId="{1AEDD2F2-DAAA-4E56-A961-DF405E4551C4}" type="presParOf" srcId="{0366E895-72C7-442D-9AB1-7F7AD66A3A63}" destId="{7A6E5F56-CFD7-43C4-BAD9-7C3C8A4B7728}" srcOrd="3" destOrd="0" presId="urn:microsoft.com/office/officeart/2005/8/layout/cycle5"/>
    <dgm:cxn modelId="{F5055C74-3B5A-4AA7-ACC4-9B497A861EC6}" type="presParOf" srcId="{0366E895-72C7-442D-9AB1-7F7AD66A3A63}" destId="{53560380-394C-4DAF-8C45-106F007AD36F}" srcOrd="4" destOrd="0" presId="urn:microsoft.com/office/officeart/2005/8/layout/cycle5"/>
    <dgm:cxn modelId="{5905E7EF-FB94-4CAB-A8DE-F5DEABD5E447}" type="presParOf" srcId="{0366E895-72C7-442D-9AB1-7F7AD66A3A63}" destId="{EBDE39A9-BBED-4332-A1DA-4D911D6F45CB}" srcOrd="5" destOrd="0" presId="urn:microsoft.com/office/officeart/2005/8/layout/cycle5"/>
    <dgm:cxn modelId="{9AB43C9D-2BDB-4E36-9DA8-8F015BED586B}" type="presParOf" srcId="{0366E895-72C7-442D-9AB1-7F7AD66A3A63}" destId="{1C9DF587-0CDC-43B7-A8F9-5DB18655A22B}" srcOrd="6" destOrd="0" presId="urn:microsoft.com/office/officeart/2005/8/layout/cycle5"/>
    <dgm:cxn modelId="{3235938F-C360-4083-A85F-BD8B519F20FD}" type="presParOf" srcId="{0366E895-72C7-442D-9AB1-7F7AD66A3A63}" destId="{C531C418-0D14-47B5-9EBF-627622D0D5DE}" srcOrd="7" destOrd="0" presId="urn:microsoft.com/office/officeart/2005/8/layout/cycle5"/>
    <dgm:cxn modelId="{028D2FF6-AC30-478E-8723-898BE9C0DFE1}" type="presParOf" srcId="{0366E895-72C7-442D-9AB1-7F7AD66A3A63}" destId="{7DA02FD7-C7FB-4827-9AF9-B5B1F9BBA487}" srcOrd="8" destOrd="0" presId="urn:microsoft.com/office/officeart/2005/8/layout/cycle5"/>
    <dgm:cxn modelId="{BAF487A7-10F3-451D-8BC4-770197F59C24}" type="presParOf" srcId="{0366E895-72C7-442D-9AB1-7F7AD66A3A63}" destId="{9F9C9CDF-93D3-4D13-B1F6-7B7D27F6CBB7}" srcOrd="9" destOrd="0" presId="urn:microsoft.com/office/officeart/2005/8/layout/cycle5"/>
    <dgm:cxn modelId="{863973F9-303C-4368-AEB2-0CAB7AD607A4}" type="presParOf" srcId="{0366E895-72C7-442D-9AB1-7F7AD66A3A63}" destId="{2B0036A3-6297-4821-B5C4-B82BFC571ACA}" srcOrd="10" destOrd="0" presId="urn:microsoft.com/office/officeart/2005/8/layout/cycle5"/>
    <dgm:cxn modelId="{96877759-7EA6-4591-90A6-1ECECE0119B3}" type="presParOf" srcId="{0366E895-72C7-442D-9AB1-7F7AD66A3A63}" destId="{723EACDE-72A6-4205-A7EE-3E699DDB2A3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DFFEA-C893-4AE5-90E3-9609C0FA78CD}">
      <dsp:nvSpPr>
        <dsp:cNvPr id="0" name=""/>
        <dsp:cNvSpPr/>
      </dsp:nvSpPr>
      <dsp:spPr>
        <a:xfrm>
          <a:off x="2321718" y="174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dirty="0"/>
            <a:t>Мрежа</a:t>
          </a:r>
          <a:endParaRPr lang="de-AT" sz="1100" b="1" kern="1200" dirty="0"/>
        </a:p>
      </dsp:txBody>
      <dsp:txXfrm>
        <a:off x="2367808" y="46264"/>
        <a:ext cx="1360382" cy="851985"/>
      </dsp:txXfrm>
    </dsp:sp>
    <dsp:sp modelId="{CF31D7B3-F8DF-4F6E-8DCA-B7D8894711CF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486503" y="305186"/>
              </a:moveTo>
              <a:arcTo wR="1559742" hR="1559742" stAng="18387232" swAng="163356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E5F56-CFD7-43C4-BAD9-7C3C8A4B7728}">
      <dsp:nvSpPr>
        <dsp:cNvPr id="0" name=""/>
        <dsp:cNvSpPr/>
      </dsp:nvSpPr>
      <dsp:spPr>
        <a:xfrm>
          <a:off x="3881461" y="1559917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dirty="0"/>
            <a:t>Електроуреди</a:t>
          </a:r>
          <a:endParaRPr lang="de-AT" sz="1100" b="1" kern="1200" dirty="0"/>
        </a:p>
      </dsp:txBody>
      <dsp:txXfrm>
        <a:off x="3927551" y="1606007"/>
        <a:ext cx="1360382" cy="851985"/>
      </dsp:txXfrm>
    </dsp:sp>
    <dsp:sp modelId="{EBDE39A9-BBED-4332-A1DA-4D911D6F45CB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957789" y="2251307"/>
              </a:moveTo>
              <a:arcTo wR="1559742" hR="1559742" stAng="1579199" swAng="163356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DF587-0CDC-43B7-A8F9-5DB18655A22B}">
      <dsp:nvSpPr>
        <dsp:cNvPr id="0" name=""/>
        <dsp:cNvSpPr/>
      </dsp:nvSpPr>
      <dsp:spPr>
        <a:xfrm>
          <a:off x="2321718" y="3119659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dirty="0"/>
            <a:t>Затопляне на атмосферата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dirty="0"/>
            <a:t>_______________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dirty="0"/>
            <a:t>или ??????</a:t>
          </a:r>
          <a:endParaRPr lang="de-AT" sz="1100" b="1" kern="1200" dirty="0"/>
        </a:p>
      </dsp:txBody>
      <dsp:txXfrm>
        <a:off x="2367808" y="3165749"/>
        <a:ext cx="1360382" cy="851985"/>
      </dsp:txXfrm>
    </dsp:sp>
    <dsp:sp modelId="{7DA02FD7-C7FB-4827-9AF9-B5B1F9BBA487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632981" y="2814299"/>
              </a:moveTo>
              <a:arcTo wR="1559742" hR="1559742" stAng="7587232" swAng="163356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C9CDF-93D3-4D13-B1F6-7B7D27F6CBB7}">
      <dsp:nvSpPr>
        <dsp:cNvPr id="0" name=""/>
        <dsp:cNvSpPr/>
      </dsp:nvSpPr>
      <dsp:spPr>
        <a:xfrm>
          <a:off x="761975" y="1559917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dirty="0"/>
            <a:t>Производство</a:t>
          </a:r>
          <a:endParaRPr lang="de-AT" sz="1100" b="1" kern="1200" dirty="0"/>
        </a:p>
      </dsp:txBody>
      <dsp:txXfrm>
        <a:off x="808065" y="1606007"/>
        <a:ext cx="1360382" cy="851985"/>
      </dsp:txXfrm>
    </dsp:sp>
    <dsp:sp modelId="{723EACDE-72A6-4205-A7EE-3E699DDB2A3A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161695" y="868178"/>
              </a:moveTo>
              <a:arcTo wR="1559742" hR="1559742" stAng="12379199" swAng="163356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DFFEA-C893-4AE5-90E3-9609C0FA78CD}">
      <dsp:nvSpPr>
        <dsp:cNvPr id="0" name=""/>
        <dsp:cNvSpPr/>
      </dsp:nvSpPr>
      <dsp:spPr>
        <a:xfrm>
          <a:off x="2321718" y="174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b="1" kern="1200" dirty="0"/>
            <a:t>Мрежа</a:t>
          </a:r>
          <a:endParaRPr lang="de-AT" sz="1300" b="1" kern="1200" dirty="0"/>
        </a:p>
      </dsp:txBody>
      <dsp:txXfrm>
        <a:off x="2367808" y="46264"/>
        <a:ext cx="1360382" cy="851985"/>
      </dsp:txXfrm>
    </dsp:sp>
    <dsp:sp modelId="{CF31D7B3-F8DF-4F6E-8DCA-B7D8894711CF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486503" y="305186"/>
              </a:moveTo>
              <a:arcTo wR="1559742" hR="1559742" stAng="18387232" swAng="163356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E5F56-CFD7-43C4-BAD9-7C3C8A4B7728}">
      <dsp:nvSpPr>
        <dsp:cNvPr id="0" name=""/>
        <dsp:cNvSpPr/>
      </dsp:nvSpPr>
      <dsp:spPr>
        <a:xfrm>
          <a:off x="3881461" y="1559917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b="1" kern="1200" dirty="0"/>
            <a:t>Електроуреди</a:t>
          </a:r>
          <a:endParaRPr lang="de-AT" sz="1300" b="1" kern="1200" dirty="0"/>
        </a:p>
      </dsp:txBody>
      <dsp:txXfrm>
        <a:off x="3927551" y="1606007"/>
        <a:ext cx="1360382" cy="851985"/>
      </dsp:txXfrm>
    </dsp:sp>
    <dsp:sp modelId="{EBDE39A9-BBED-4332-A1DA-4D911D6F45CB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957789" y="2251307"/>
              </a:moveTo>
              <a:arcTo wR="1559742" hR="1559742" stAng="1579199" swAng="163356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DF587-0CDC-43B7-A8F9-5DB18655A22B}">
      <dsp:nvSpPr>
        <dsp:cNvPr id="0" name=""/>
        <dsp:cNvSpPr/>
      </dsp:nvSpPr>
      <dsp:spPr>
        <a:xfrm>
          <a:off x="2321718" y="3119659"/>
          <a:ext cx="1452562" cy="94416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300" b="1" kern="1200" dirty="0"/>
        </a:p>
      </dsp:txBody>
      <dsp:txXfrm>
        <a:off x="2367808" y="3165749"/>
        <a:ext cx="1360382" cy="851985"/>
      </dsp:txXfrm>
    </dsp:sp>
    <dsp:sp modelId="{7DA02FD7-C7FB-4827-9AF9-B5B1F9BBA487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632981" y="2814299"/>
              </a:moveTo>
              <a:arcTo wR="1559742" hR="1559742" stAng="7587232" swAng="163356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C9CDF-93D3-4D13-B1F6-7B7D27F6CBB7}">
      <dsp:nvSpPr>
        <dsp:cNvPr id="0" name=""/>
        <dsp:cNvSpPr/>
      </dsp:nvSpPr>
      <dsp:spPr>
        <a:xfrm>
          <a:off x="761975" y="1559917"/>
          <a:ext cx="1452562" cy="94416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300" b="1" kern="1200" dirty="0"/>
        </a:p>
      </dsp:txBody>
      <dsp:txXfrm>
        <a:off x="808065" y="1606007"/>
        <a:ext cx="1360382" cy="851985"/>
      </dsp:txXfrm>
    </dsp:sp>
    <dsp:sp modelId="{723EACDE-72A6-4205-A7EE-3E699DDB2A3A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161695" y="868178"/>
              </a:moveTo>
              <a:arcTo wR="1559742" hR="1559742" stAng="12379199" swAng="163356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DFFEA-C893-4AE5-90E3-9609C0FA78CD}">
      <dsp:nvSpPr>
        <dsp:cNvPr id="0" name=""/>
        <dsp:cNvSpPr/>
      </dsp:nvSpPr>
      <dsp:spPr>
        <a:xfrm>
          <a:off x="2321718" y="174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dirty="0"/>
            <a:t>Мрежа</a:t>
          </a:r>
          <a:endParaRPr lang="de-AT" sz="1100" b="1" kern="1200" dirty="0"/>
        </a:p>
      </dsp:txBody>
      <dsp:txXfrm>
        <a:off x="2367808" y="46264"/>
        <a:ext cx="1360382" cy="851985"/>
      </dsp:txXfrm>
    </dsp:sp>
    <dsp:sp modelId="{CF31D7B3-F8DF-4F6E-8DCA-B7D8894711CF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486503" y="305186"/>
              </a:moveTo>
              <a:arcTo wR="1559742" hR="1559742" stAng="18387232" swAng="163356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E5F56-CFD7-43C4-BAD9-7C3C8A4B7728}">
      <dsp:nvSpPr>
        <dsp:cNvPr id="0" name=""/>
        <dsp:cNvSpPr/>
      </dsp:nvSpPr>
      <dsp:spPr>
        <a:xfrm>
          <a:off x="3881461" y="1559917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dirty="0"/>
            <a:t>Електроуреди</a:t>
          </a:r>
          <a:endParaRPr lang="de-AT" sz="1100" b="1" kern="1200" dirty="0"/>
        </a:p>
      </dsp:txBody>
      <dsp:txXfrm>
        <a:off x="3927551" y="1606007"/>
        <a:ext cx="1360382" cy="851985"/>
      </dsp:txXfrm>
    </dsp:sp>
    <dsp:sp modelId="{EBDE39A9-BBED-4332-A1DA-4D911D6F45CB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957789" y="2251307"/>
              </a:moveTo>
              <a:arcTo wR="1559742" hR="1559742" stAng="1579199" swAng="163356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DF587-0CDC-43B7-A8F9-5DB18655A22B}">
      <dsp:nvSpPr>
        <dsp:cNvPr id="0" name=""/>
        <dsp:cNvSpPr/>
      </dsp:nvSpPr>
      <dsp:spPr>
        <a:xfrm>
          <a:off x="2321718" y="3119659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dirty="0"/>
            <a:t>Затопляне на атмосферата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dirty="0"/>
            <a:t>_______________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dirty="0"/>
            <a:t>или ??????</a:t>
          </a:r>
          <a:endParaRPr lang="de-AT" sz="1100" b="1" kern="1200" dirty="0"/>
        </a:p>
      </dsp:txBody>
      <dsp:txXfrm>
        <a:off x="2367808" y="3165749"/>
        <a:ext cx="1360382" cy="851985"/>
      </dsp:txXfrm>
    </dsp:sp>
    <dsp:sp modelId="{7DA02FD7-C7FB-4827-9AF9-B5B1F9BBA487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632981" y="2814299"/>
              </a:moveTo>
              <a:arcTo wR="1559742" hR="1559742" stAng="7587232" swAng="163356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C9CDF-93D3-4D13-B1F6-7B7D27F6CBB7}">
      <dsp:nvSpPr>
        <dsp:cNvPr id="0" name=""/>
        <dsp:cNvSpPr/>
      </dsp:nvSpPr>
      <dsp:spPr>
        <a:xfrm>
          <a:off x="761975" y="1559917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dirty="0"/>
            <a:t>Производство</a:t>
          </a:r>
          <a:endParaRPr lang="de-AT" sz="1100" b="1" kern="1200" dirty="0"/>
        </a:p>
      </dsp:txBody>
      <dsp:txXfrm>
        <a:off x="808065" y="1606007"/>
        <a:ext cx="1360382" cy="851985"/>
      </dsp:txXfrm>
    </dsp:sp>
    <dsp:sp modelId="{723EACDE-72A6-4205-A7EE-3E699DDB2A3A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161695" y="868178"/>
              </a:moveTo>
              <a:arcTo wR="1559742" hR="1559742" stAng="12379199" swAng="163356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25A17EF-115B-4BB9-BF42-426DFD9E898A}" type="datetimeFigureOut">
              <a:rPr lang="en-US" smtClean="0"/>
              <a:pPr/>
              <a:t>31-Oct-16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4E7652-46AF-4259-BAE2-54978EA07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2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transform energy to electricity. Over 30% of the emitted heat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 from air conditioning systems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reused as clean electricity, when Solar Pump is installed.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Imagine the implications of being able not only to produce, but to reuse energy for electricity generation.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8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43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21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algn="r"/>
            <a:fld id="{A2E209FB-7A34-414B-812A-BCC5C4256F49}" type="datetime1">
              <a:rPr lang="en-US" smtClean="0"/>
              <a:pPr algn="r"/>
              <a:t>31-Oct-16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algn="r"/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 algn="ctr"/>
            <a:fld id="{49598980-D22C-4904-9F8F-3DB09B2ECD84}" type="slidenum">
              <a:rPr lang="en-US" sz="1300" smtClean="0">
                <a:solidFill>
                  <a:srgbClr val="FFFFFF"/>
                </a:solidFill>
              </a:rPr>
              <a:pPr algn="ctr"/>
              <a:t>‹#›</a:t>
            </a:fld>
            <a:endParaRPr lang="en-US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5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A0B-F28E-4A8A-BF94-4A452569ADAF}" type="datetime1">
              <a:rPr lang="en-US" smtClean="0"/>
              <a:pPr/>
              <a:t>31-Oct-16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8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A0B-F28E-4A8A-BF94-4A452569ADAF}" type="datetime1">
              <a:rPr lang="en-US" smtClean="0"/>
              <a:pPr/>
              <a:t>31-Oct-16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0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A0B-F28E-4A8A-BF94-4A452569ADAF}" type="datetime1">
              <a:rPr lang="en-US" smtClean="0"/>
              <a:pPr/>
              <a:t>31-Oct-16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76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A0B-F28E-4A8A-BF94-4A452569ADAF}" type="datetime1">
              <a:rPr lang="en-US" smtClean="0"/>
              <a:pPr/>
              <a:t>31-Oct-16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96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A0B-F28E-4A8A-BF94-4A452569ADAF}" type="datetime1">
              <a:rPr lang="en-US" smtClean="0"/>
              <a:pPr/>
              <a:t>31-Oct-16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53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A0B-F28E-4A8A-BF94-4A452569ADAF}" type="datetime1">
              <a:rPr lang="en-US" smtClean="0"/>
              <a:pPr/>
              <a:t>31-Oct-16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92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64072A0B-F28E-4A8A-BF94-4A452569ADAF}" type="datetime1">
              <a:rPr lang="en-US" smtClean="0"/>
              <a:pPr/>
              <a:t>31-Oct-16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52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2A0B-F28E-4A8A-BF94-4A452569ADAF}" type="datetime1">
              <a:rPr lang="en-US" smtClean="0"/>
              <a:pPr/>
              <a:t>31-Oct-16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2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2F5-8315-491F-87B4-2E3F0268E3B6}" type="datetime1">
              <a:rPr lang="en-US" smtClean="0"/>
              <a:pPr/>
              <a:t>31-Oct-16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1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50C8-E7C9-4F2C-A162-59CF68B1B13C}" type="datetime1">
              <a:rPr lang="en-US" smtClean="0"/>
              <a:pPr/>
              <a:t>31-Oct-16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192D-7D89-47BF-B02C-29AE4CEF5323}" type="datetime1">
              <a:rPr lang="en-US" smtClean="0"/>
              <a:pPr/>
              <a:t>31-Oct-16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A9AF-F1C1-4FDF-9348-FB02DE1BEFCE}" type="datetime1">
              <a:rPr lang="en-US" smtClean="0"/>
              <a:pPr/>
              <a:t>31-Oct-16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 algn="ctr"/>
            <a:fld id="{FEA1243F-3000-4347-94A4-FBDEAD3122CB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6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DCD6-8107-480F-9A5B-88D74ACC9ACE}" type="datetime1">
              <a:rPr lang="en-US" smtClean="0"/>
              <a:pPr/>
              <a:t>31-Oct-16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3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F34B-1E76-4A74-B05B-C7E9FDCE7086}" type="datetime1">
              <a:rPr lang="en-US" smtClean="0"/>
              <a:pPr/>
              <a:t>31-Oct-16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0FF7-8660-4A38-9AF0-4D43C21C83DF}" type="datetime1">
              <a:rPr lang="en-US" smtClean="0"/>
              <a:pPr/>
              <a:t>31-Oct-16</a:t>
            </a:fld>
            <a:endParaRPr lang="en-US" sz="9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EA1243F-3000-4347-94A4-FBDEAD3122CB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6719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474E-A1D6-4691-A6B1-81478C4043AF}" type="datetime1">
              <a:rPr lang="en-US" smtClean="0"/>
              <a:pPr/>
              <a:t>31-Oct-16</a:t>
            </a:fld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algn="ctr"/>
            <a:fld id="{FEA1243F-3000-4347-94A4-FBDEAD3122CB}" type="slidenum">
              <a:rPr lang="en-US" sz="900" smtClean="0"/>
              <a:pPr algn="ctr"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1432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64072A0B-F28E-4A8A-BF94-4A452569ADAF}" type="datetime1">
              <a:rPr lang="en-US" smtClean="0"/>
              <a:pPr/>
              <a:t>31-Oct-16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4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globalactionawards.org/wp-content/uploads/2014/04/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11" y="2357367"/>
            <a:ext cx="4240376" cy="28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7033" y="5507865"/>
            <a:ext cx="6558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>
                <a:solidFill>
                  <a:srgbClr val="002060"/>
                </a:solidFill>
              </a:rPr>
              <a:t>Ние променяме света като трансофрмираме неизползваната енергия в източник на просперитет!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-48595" y="765184"/>
            <a:ext cx="9143999" cy="1124744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Солар Пъмп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0169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Какво постигаме за природата?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2068" y="2442921"/>
            <a:ext cx="47579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g-BG" dirty="0"/>
              <a:t>По-чисти въздух, води и почва;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bg-BG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g-BG" dirty="0"/>
              <a:t>Намаляване на изкуственото затопляне на атмосферата и водите;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bg-BG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g-BG" dirty="0"/>
              <a:t>Намаляване на </a:t>
            </a:r>
            <a:r>
              <a:rPr lang="bg-BG" dirty="0" smtClean="0"/>
              <a:t>нуждата от  въглища</a:t>
            </a:r>
            <a:r>
              <a:rPr lang="en-US" dirty="0" smtClean="0"/>
              <a:t> </a:t>
            </a:r>
            <a:r>
              <a:rPr lang="bg-BG" dirty="0" smtClean="0"/>
              <a:t>и петролни продукти; </a:t>
            </a:r>
            <a:endParaRPr lang="bg-B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6" y="2442921"/>
            <a:ext cx="3509076" cy="342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90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Какво постигаме за нашите клиенти?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299" y="4738198"/>
            <a:ext cx="8143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g-BG" dirty="0"/>
              <a:t>Спестяване на енергия + лизинг = бърза възвръщаемост 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g-BG" dirty="0"/>
              <a:t>Енергийна независимост;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dirty="0"/>
              <a:t>Спестяването е чиста печалба;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dirty="0"/>
              <a:t>Живот на по-чиста планета;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2050" name="Picture 2" descr="P:\MY\Scalator\EnForm\STZ\happy-client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30" y="2271471"/>
            <a:ext cx="441198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47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Етап на развитие</a:t>
            </a:r>
            <a:endParaRPr lang="en-US" dirty="0"/>
          </a:p>
        </p:txBody>
      </p:sp>
      <p:pic>
        <p:nvPicPr>
          <p:cNvPr id="3074" name="Picture 2" descr="P:\MY\Scalator\EnForm\STZ\Techn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271713"/>
            <a:ext cx="6276975" cy="408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947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125743" y="848015"/>
            <a:ext cx="4932269" cy="759901"/>
          </a:xfrm>
        </p:spPr>
        <p:txBody>
          <a:bodyPr>
            <a:normAutofit/>
          </a:bodyPr>
          <a:lstStyle/>
          <a:p>
            <a:r>
              <a:rPr lang="bg-BG" dirty="0"/>
              <a:t>Пазарна стратегия</a:t>
            </a:r>
            <a:endParaRPr lang="en-US" dirty="0"/>
          </a:p>
        </p:txBody>
      </p:sp>
      <p:pic>
        <p:nvPicPr>
          <p:cNvPr id="1026" name="Picture 2" descr="http://www.energydigital.com/public/uploads/large/large_article_im2921_screen_shot_2011-02-15_at_10.30.35_am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3" y="2659462"/>
            <a:ext cx="3095650" cy="23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newable energy market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529" y="2890629"/>
            <a:ext cx="2079856" cy="139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lbow Connector 4"/>
          <p:cNvCxnSpPr>
            <a:endCxn id="1028" idx="1"/>
          </p:cNvCxnSpPr>
          <p:nvPr/>
        </p:nvCxnSpPr>
        <p:spPr>
          <a:xfrm flipV="1">
            <a:off x="2536724" y="3588975"/>
            <a:ext cx="3207805" cy="230498"/>
          </a:xfrm>
          <a:prstGeom prst="bentConnector3">
            <a:avLst/>
          </a:prstGeom>
          <a:ln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281396" y="2062723"/>
            <a:ext cx="6415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B2B </a:t>
            </a:r>
            <a:r>
              <a:rPr lang="bg-BG" sz="2400" b="1" dirty="0">
                <a:solidFill>
                  <a:srgbClr val="002060"/>
                </a:solidFill>
              </a:rPr>
              <a:t>клиенти, които ползват климатични и други охладителни системи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559" y="5287305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rgbClr val="002060"/>
                </a:solidFill>
              </a:rPr>
              <a:t>Обем на световния пазар на </a:t>
            </a:r>
            <a:r>
              <a:rPr lang="bg-BG" sz="2000" b="1" dirty="0" err="1">
                <a:solidFill>
                  <a:srgbClr val="002060"/>
                </a:solidFill>
              </a:rPr>
              <a:t>климатици</a:t>
            </a:r>
            <a:r>
              <a:rPr lang="bg-BG" sz="2000" b="1" dirty="0">
                <a:solidFill>
                  <a:srgbClr val="002060"/>
                </a:solidFill>
              </a:rPr>
              <a:t> – над $97 млрд. 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bg-BG" sz="2000" b="1" dirty="0">
                <a:solidFill>
                  <a:srgbClr val="002060"/>
                </a:solidFill>
              </a:rPr>
              <a:t>Електрическа енергия, използвана за охлаждане на помещения в ОАЕ възлиза на близо </a:t>
            </a:r>
            <a:r>
              <a:rPr lang="en-US" sz="2000" b="1" dirty="0">
                <a:solidFill>
                  <a:srgbClr val="002060"/>
                </a:solidFill>
              </a:rPr>
              <a:t>39 </a:t>
            </a:r>
            <a:r>
              <a:rPr lang="en-US" sz="2000" b="1" dirty="0" err="1">
                <a:solidFill>
                  <a:srgbClr val="002060"/>
                </a:solidFill>
              </a:rPr>
              <a:t>TWh</a:t>
            </a:r>
            <a:r>
              <a:rPr lang="en-US" sz="2000" b="1" dirty="0">
                <a:solidFill>
                  <a:srgbClr val="002060"/>
                </a:solidFill>
              </a:rPr>
              <a:t> – </a:t>
            </a:r>
            <a:r>
              <a:rPr lang="bg-BG" sz="2000" b="1" dirty="0">
                <a:solidFill>
                  <a:srgbClr val="002060"/>
                </a:solidFill>
              </a:rPr>
              <a:t>около</a:t>
            </a:r>
            <a:r>
              <a:rPr lang="en-US" sz="2000" b="1" dirty="0">
                <a:solidFill>
                  <a:srgbClr val="002060"/>
                </a:solidFill>
              </a:rPr>
              <a:t> $3.4 </a:t>
            </a:r>
            <a:r>
              <a:rPr lang="bg-BG" sz="2000" b="1" dirty="0">
                <a:solidFill>
                  <a:srgbClr val="002060"/>
                </a:solidFill>
              </a:rPr>
              <a:t>млрд.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1645442" y="885768"/>
            <a:ext cx="6154536" cy="874711"/>
          </a:xfrm>
        </p:spPr>
        <p:txBody>
          <a:bodyPr/>
          <a:lstStyle/>
          <a:p>
            <a:r>
              <a:rPr lang="bg-BG" dirty="0"/>
              <a:t>Защо сме по-добри от конкурентите?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1445" y="2456161"/>
            <a:ext cx="84425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rgbClr val="002060"/>
                </a:solidFill>
              </a:rPr>
              <a:t>30</a:t>
            </a:r>
            <a:r>
              <a:rPr lang="bg-BG" sz="2400" dirty="0">
                <a:solidFill>
                  <a:srgbClr val="002060"/>
                </a:solidFill>
              </a:rPr>
              <a:t>% ефективност е само началото;</a:t>
            </a:r>
            <a:endParaRPr lang="en-US" sz="24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rgbClr val="002060"/>
                </a:solidFill>
              </a:rPr>
              <a:t>Притежаваме потенциал за развитието на различни технологични приложения;</a:t>
            </a:r>
            <a:endParaRPr lang="en-US" sz="24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rgbClr val="002060"/>
                </a:solidFill>
              </a:rPr>
              <a:t>Цялостната концепция на технологията е подготвена и доказана;</a:t>
            </a:r>
            <a:endParaRPr lang="en-US" sz="24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rgbClr val="002060"/>
                </a:solidFill>
              </a:rPr>
              <a:t>Имаме широка мрежа от контакти на различните пазари;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831" y="997523"/>
            <a:ext cx="1562986" cy="720037"/>
          </a:xfrm>
        </p:spPr>
        <p:txBody>
          <a:bodyPr>
            <a:normAutofit/>
          </a:bodyPr>
          <a:lstStyle/>
          <a:p>
            <a:r>
              <a:rPr lang="bg-BG" dirty="0"/>
              <a:t>Екип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60" y="2322305"/>
            <a:ext cx="5116328" cy="340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1645442" y="885768"/>
            <a:ext cx="6154536" cy="874711"/>
          </a:xfrm>
        </p:spPr>
        <p:txBody>
          <a:bodyPr/>
          <a:lstStyle/>
          <a:p>
            <a:r>
              <a:rPr lang="bg-BG" dirty="0"/>
              <a:t>Нашето послание към Вас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1445" y="3510045"/>
            <a:ext cx="8442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>
                <a:solidFill>
                  <a:srgbClr val="002060"/>
                </a:solidFill>
              </a:rPr>
              <a:t>Инвестирайки в нашия проект Вие ще умножите ресурсите си докато възстановявате здравето планетата!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Как изглежда светът днес</a:t>
            </a:r>
            <a:r>
              <a:rPr lang="en-US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9458" y="2363366"/>
            <a:ext cx="35646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Фактори: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Използваните лигнитни въглища  (50% - 55% въглерод);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45 % - кислород, азот, водород и сяра във въздуха;</a:t>
            </a:r>
          </a:p>
          <a:p>
            <a:endParaRPr lang="bg-BG" dirty="0"/>
          </a:p>
          <a:p>
            <a:r>
              <a:rPr lang="bg-BG" dirty="0"/>
              <a:t>Последици: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762</a:t>
            </a:r>
            <a:r>
              <a:rPr lang="bg-BG" dirty="0"/>
              <a:t> 000 т. серен диоксид   годишно</a:t>
            </a:r>
            <a:r>
              <a:rPr lang="en-US" dirty="0"/>
              <a:t> – T</a:t>
            </a:r>
            <a:r>
              <a:rPr lang="bg-BG" dirty="0"/>
              <a:t>ЕЦ -2003;</a:t>
            </a:r>
          </a:p>
          <a:p>
            <a:endParaRPr lang="bg-B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4" y="2363366"/>
            <a:ext cx="3698822" cy="3698822"/>
          </a:xfrm>
        </p:spPr>
      </p:pic>
    </p:spTree>
    <p:extLst>
      <p:ext uri="{BB962C8B-B14F-4D97-AF65-F5344CB8AC3E}">
        <p14:creationId xmlns:p14="http://schemas.microsoft.com/office/powerpoint/2010/main" val="135621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Как изглежда светът днес</a:t>
            </a:r>
            <a:r>
              <a:rPr lang="en-US" dirty="0"/>
              <a:t>?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559" y="2433234"/>
            <a:ext cx="3097027" cy="37040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59458" y="2363366"/>
            <a:ext cx="3564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Фактори: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Добив на лигнитни въглища – мини;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Емитират тежки метали на прах;</a:t>
            </a:r>
          </a:p>
          <a:p>
            <a:endParaRPr lang="bg-BG" dirty="0"/>
          </a:p>
          <a:p>
            <a:r>
              <a:rPr lang="bg-BG" dirty="0"/>
              <a:t>Последици: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Ябълки с никел?;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арсен, олово, хром, мед, никел, цинк;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9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Как изглежда светът днес</a:t>
            </a:r>
            <a:r>
              <a:rPr lang="en-US" dirty="0"/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95" y="2467675"/>
            <a:ext cx="3540711" cy="353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9458" y="2363366"/>
            <a:ext cx="35646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Фактори: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dirty="0" smtClean="0"/>
              <a:t>Замърсяване на водите с </a:t>
            </a:r>
            <a:r>
              <a:rPr lang="bg-BG" dirty="0" smtClean="0"/>
              <a:t>пепел </a:t>
            </a:r>
            <a:r>
              <a:rPr lang="bg-BG" dirty="0"/>
              <a:t>и сгурия;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dirty="0"/>
              <a:t>Промиване регенеративни повърхности на котли;</a:t>
            </a:r>
          </a:p>
          <a:p>
            <a:endParaRPr lang="bg-BG" dirty="0"/>
          </a:p>
          <a:p>
            <a:r>
              <a:rPr lang="bg-BG" dirty="0"/>
              <a:t>Последици: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Кислороден дефицит във водите;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Нарушен термобаланс на водите (изкуствено нагорещяване);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4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Какви са съвременните решения?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9458" y="2363366"/>
            <a:ext cx="35646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Недостатъци:</a:t>
            </a:r>
          </a:p>
          <a:p>
            <a:endParaRPr lang="bg-B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Цена и възвръщаемост;</a:t>
            </a:r>
          </a:p>
          <a:p>
            <a:endParaRPr lang="bg-B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Ефективност – 1.6 кв. м. = 250 </a:t>
            </a:r>
            <a:r>
              <a:rPr lang="en-US" dirty="0" err="1"/>
              <a:t>Wp</a:t>
            </a:r>
            <a:r>
              <a:rPr lang="en-US" dirty="0"/>
              <a:t> </a:t>
            </a:r>
            <a:r>
              <a:rPr lang="bg-BG" dirty="0"/>
              <a:t>мощност; </a:t>
            </a:r>
          </a:p>
          <a:p>
            <a:endParaRPr lang="bg-B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156,25 за кв.м. = 15%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1026" name="Picture 2" descr="P:\MY\Scalator\EnForm\STZ\Pan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13" y="2363366"/>
            <a:ext cx="4170622" cy="37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35" y="4075019"/>
            <a:ext cx="17145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57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Пътят на енергията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16987810"/>
              </p:ext>
            </p:extLst>
          </p:nvPr>
        </p:nvGraphicFramePr>
        <p:xfrm>
          <a:off x="1532312" y="22365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730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Добрият пример - </a:t>
            </a:r>
            <a:r>
              <a:rPr lang="en-US" dirty="0"/>
              <a:t>SpaceX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2929" y="4019506"/>
            <a:ext cx="3564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dirty="0"/>
              <a:t>„Няма как да достигнем Марс, ако използваме една ракета само веднъж!“</a:t>
            </a:r>
          </a:p>
          <a:p>
            <a:pPr algn="just"/>
            <a:endParaRPr lang="bg-BG" dirty="0"/>
          </a:p>
          <a:p>
            <a:pPr algn="r"/>
            <a:r>
              <a:rPr lang="bg-BG" dirty="0"/>
              <a:t>Илън Мъск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4" y="2235146"/>
            <a:ext cx="4627859" cy="381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7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Магическата кутия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949" y="2442921"/>
            <a:ext cx="8245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механична енергия + </a:t>
            </a:r>
            <a:r>
              <a:rPr lang="bg-BG" dirty="0" smtClean="0"/>
              <a:t>генератор </a:t>
            </a:r>
            <a:r>
              <a:rPr lang="bg-BG" dirty="0"/>
              <a:t>= електроенергия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97" y="2919096"/>
            <a:ext cx="5036949" cy="307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0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Нашето място в цикъла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34357132"/>
              </p:ext>
            </p:extLst>
          </p:nvPr>
        </p:nvGraphicFramePr>
        <p:xfrm>
          <a:off x="3609085" y="23140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50535338"/>
              </p:ext>
            </p:extLst>
          </p:nvPr>
        </p:nvGraphicFramePr>
        <p:xfrm>
          <a:off x="-823430" y="23140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41057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6C3BDF-EC12-4FCF-8FD4-0A901B0CAF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438</Words>
  <Application>Microsoft Office PowerPoint</Application>
  <PresentationFormat>On-screen Show (4:3)</PresentationFormat>
  <Paragraphs>85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 Boardroom</vt:lpstr>
      <vt:lpstr>Солар Пъмп</vt:lpstr>
      <vt:lpstr>Как изглежда светът днес?</vt:lpstr>
      <vt:lpstr>Как изглежда светът днес?</vt:lpstr>
      <vt:lpstr>Как изглежда светът днес?</vt:lpstr>
      <vt:lpstr>Какви са съвременните решения?</vt:lpstr>
      <vt:lpstr>Пътят на енергията</vt:lpstr>
      <vt:lpstr>Добрият пример - SpaceX</vt:lpstr>
      <vt:lpstr>Магическата кутия</vt:lpstr>
      <vt:lpstr>Нашето място в цикъла</vt:lpstr>
      <vt:lpstr>Какво постигаме за природата?</vt:lpstr>
      <vt:lpstr>Какво постигаме за нашите клиенти?</vt:lpstr>
      <vt:lpstr>Етап на развитие</vt:lpstr>
      <vt:lpstr>Пазарна стратегия</vt:lpstr>
      <vt:lpstr>Защо сме по-добри от конкурентите?</vt:lpstr>
      <vt:lpstr>Екип</vt:lpstr>
      <vt:lpstr>Нашето послание към Вас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2016-06-01T09:57:36Z</dcterms:created>
  <dcterms:modified xsi:type="dcterms:W3CDTF">2016-10-31T13:05:20Z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TC101671079990</vt:lpwstr>
  </property>
</Properties>
</file>